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40" r:id="rId1"/>
  </p:sldMasterIdLst>
  <p:handoutMasterIdLst>
    <p:handoutMasterId r:id="rId25"/>
  </p:handoutMasterIdLst>
  <p:sldIdLst>
    <p:sldId id="27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8" r:id="rId20"/>
    <p:sldId id="274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155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9" autoAdjust="0"/>
    <p:restoredTop sz="94709" autoAdjust="0"/>
  </p:normalViewPr>
  <p:slideViewPr>
    <p:cSldViewPr>
      <p:cViewPr varScale="1">
        <p:scale>
          <a:sx n="114" d="100"/>
          <a:sy n="114" d="100"/>
        </p:scale>
        <p:origin x="-156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5BBADA1-13DE-4640-8A30-DB86D3B40C90}" type="datetimeFigureOut">
              <a:rPr lang="ru-RU"/>
              <a:pPr>
                <a:defRPr/>
              </a:pPr>
              <a:t>30.12.2010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A8C25E6-5918-4F4F-835A-5C6FE4155E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ACE0B-8020-442B-941B-72F26E74578D}" type="datetimeFigureOut">
              <a:rPr lang="ru-RU"/>
              <a:pPr>
                <a:defRPr/>
              </a:pPr>
              <a:t>30.12.2010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9C0DC-3523-4C9D-98F1-C14D48FEE5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1CC78-8ECA-4A59-B302-2A45F24CBF49}" type="datetimeFigureOut">
              <a:rPr lang="ru-RU"/>
              <a:pPr>
                <a:defRPr/>
              </a:pPr>
              <a:t>30.12.2010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18BCF-E8AB-479A-A27F-4E68159A3A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178CE-9D85-430F-9536-45B7B583A56E}" type="datetimeFigureOut">
              <a:rPr lang="ru-RU"/>
              <a:pPr>
                <a:defRPr/>
              </a:pPr>
              <a:t>30.12.2010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B1F28-B9F6-488E-91EF-86C5E7D94E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3C29D-D5E0-48B4-A59D-14D5B07886D9}" type="datetimeFigureOut">
              <a:rPr lang="ru-RU"/>
              <a:pPr>
                <a:defRPr/>
              </a:pPr>
              <a:t>30.12.2010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F78F4-107D-4702-BE24-8045991D51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D7AA0-1492-4952-957D-A891458CE451}" type="datetimeFigureOut">
              <a:rPr lang="ru-RU"/>
              <a:pPr>
                <a:defRPr/>
              </a:pPr>
              <a:t>30.12.2010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7E90B-ECEA-4174-8677-8E55A0F273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AF11E-8A47-4ACE-BDDF-8BDA7880FF51}" type="datetimeFigureOut">
              <a:rPr lang="ru-RU"/>
              <a:pPr>
                <a:defRPr/>
              </a:pPr>
              <a:t>30.12.2010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772A5-4844-4A29-80BA-65D795D13D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A7EA0-24EA-45F0-BDD7-ECE51C7C0A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6F47E-DBF9-40C5-9B23-3122A54594D3}" type="datetimeFigureOut">
              <a:rPr lang="ru-RU"/>
              <a:pPr>
                <a:defRPr/>
              </a:pPr>
              <a:t>30.12.2010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740E1-6B14-4502-AD46-7465185375D9}" type="datetimeFigureOut">
              <a:rPr lang="ru-RU"/>
              <a:pPr>
                <a:defRPr/>
              </a:pPr>
              <a:t>30.12.2010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3C092-583B-4924-A427-A2E58A8120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03E95-61CA-4A1D-A216-0213AD1C1A0C}" type="datetimeFigureOut">
              <a:rPr lang="ru-RU"/>
              <a:pPr>
                <a:defRPr/>
              </a:pPr>
              <a:t>30.12.2010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69EE1-B8F4-4D0C-B9AB-45141846EC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F3F8D-79B6-452F-8263-A97C4957A91B}" type="datetimeFigureOut">
              <a:rPr lang="ru-RU"/>
              <a:pPr>
                <a:defRPr/>
              </a:pPr>
              <a:t>30.12.2010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1966C-3FD7-4F69-B905-65789F69D6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EB9CE-EC7A-4D55-812D-325E604B0A6B}" type="datetimeFigureOut">
              <a:rPr lang="ru-RU"/>
              <a:pPr>
                <a:defRPr/>
              </a:pPr>
              <a:t>30.12.2010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9C9E5-6D8D-46C0-A23B-0FF0DCFEFC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CCC6CEF1-AEDF-4870-82FC-822ABAB7EC40}" type="datetimeFigureOut">
              <a:rPr lang="ru-RU"/>
              <a:pPr>
                <a:defRPr/>
              </a:pPr>
              <a:t>30.12.2010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814642E4-9A96-4E19-887A-E2E1D8D335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2" r:id="rId1"/>
    <p:sldLayoutId id="2147483846" r:id="rId2"/>
    <p:sldLayoutId id="2147483853" r:id="rId3"/>
    <p:sldLayoutId id="2147483847" r:id="rId4"/>
    <p:sldLayoutId id="2147483854" r:id="rId5"/>
    <p:sldLayoutId id="2147483848" r:id="rId6"/>
    <p:sldLayoutId id="2147483849" r:id="rId7"/>
    <p:sldLayoutId id="2147483855" r:id="rId8"/>
    <p:sldLayoutId id="2147483856" r:id="rId9"/>
    <p:sldLayoutId id="2147483850" r:id="rId10"/>
    <p:sldLayoutId id="2147483851" r:id="rId11"/>
  </p:sldLayoutIdLst>
  <p:transition spd="slow">
    <p:zoom/>
  </p:transition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57200" y="3700463"/>
            <a:ext cx="8305800" cy="114300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57158" y="714356"/>
            <a:ext cx="8405842" cy="270057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8000" b="1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Смешанные леса</a:t>
            </a:r>
            <a:endParaRPr lang="ru-RU" sz="8000" b="1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6000" dirty="0" smtClean="0"/>
              <a:t>этажи</a:t>
            </a:r>
            <a:endParaRPr lang="ru-RU" sz="6000" dirty="0"/>
          </a:p>
        </p:txBody>
      </p:sp>
      <p:pic>
        <p:nvPicPr>
          <p:cNvPr id="7" name="Содержимое 6" descr="дом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00075" y="2201863"/>
            <a:ext cx="3752850" cy="3913187"/>
          </a:xfrm>
        </p:spPr>
      </p:pic>
      <p:pic>
        <p:nvPicPr>
          <p:cNvPr id="8" name="Содержимое 7" descr="ярусы леса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714875" y="2173288"/>
            <a:ext cx="4011613" cy="3827462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72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itchFamily="34" charset="0"/>
              </a:rPr>
              <a:t>Дом=Лес</a:t>
            </a:r>
            <a:endParaRPr lang="ru-RU" sz="7200" dirty="0">
              <a:solidFill>
                <a:schemeClr val="accent6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>
          <a:noFill/>
          <a:ln/>
        </p:spPr>
        <p:txBody>
          <a:bodyPr/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6000" dirty="0" smtClean="0"/>
              <a:t>ярусы</a:t>
            </a:r>
            <a:endParaRPr lang="ru-RU" sz="6000" dirty="0"/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ель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61648">
            <a:off x="3673475" y="549275"/>
            <a:ext cx="2235200" cy="298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 descr="дуб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28625" y="285750"/>
            <a:ext cx="2967038" cy="3952875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57938" y="1600200"/>
            <a:ext cx="2408237" cy="3733800"/>
          </a:xfrm>
        </p:spPr>
        <p:txBody>
          <a:bodyPr>
            <a:normAutofit fontScale="92500" lnSpcReduction="10000"/>
          </a:bodyPr>
          <a:lstStyle/>
          <a:p>
            <a:pPr fontAlgn="auto">
              <a:buFont typeface="Wingdings 2"/>
              <a:buNone/>
              <a:defRPr/>
            </a:pPr>
            <a:r>
              <a:rPr lang="ru-RU" sz="4400" b="1" dirty="0" smtClean="0">
                <a:solidFill>
                  <a:schemeClr val="bg2">
                    <a:lumMod val="50000"/>
                  </a:schemeClr>
                </a:solidFill>
              </a:rPr>
              <a:t>Дуб</a:t>
            </a:r>
          </a:p>
          <a:p>
            <a:pPr fontAlgn="auto">
              <a:buFont typeface="Wingdings 2"/>
              <a:buNone/>
              <a:defRPr/>
            </a:pPr>
            <a:r>
              <a:rPr lang="ru-RU" sz="4400" b="1" dirty="0" smtClean="0">
                <a:solidFill>
                  <a:schemeClr val="bg2">
                    <a:lumMod val="50000"/>
                  </a:schemeClr>
                </a:solidFill>
              </a:rPr>
              <a:t> Береза</a:t>
            </a:r>
          </a:p>
          <a:p>
            <a:pPr fontAlgn="auto">
              <a:buFont typeface="Wingdings 2"/>
              <a:buNone/>
              <a:defRPr/>
            </a:pPr>
            <a:r>
              <a:rPr lang="ru-RU" sz="4400" b="1" dirty="0" smtClean="0">
                <a:solidFill>
                  <a:schemeClr val="bg2">
                    <a:lumMod val="50000"/>
                  </a:schemeClr>
                </a:solidFill>
              </a:rPr>
              <a:t>Ель</a:t>
            </a:r>
          </a:p>
          <a:p>
            <a:pPr fontAlgn="auto">
              <a:buFont typeface="Wingdings 2"/>
              <a:buNone/>
              <a:defRPr/>
            </a:pPr>
            <a:r>
              <a:rPr lang="ru-RU" sz="4400" b="1" dirty="0" smtClean="0">
                <a:solidFill>
                  <a:schemeClr val="bg2">
                    <a:lumMod val="50000"/>
                  </a:schemeClr>
                </a:solidFill>
              </a:rPr>
              <a:t> Клен</a:t>
            </a:r>
            <a:endParaRPr lang="ru-RU" sz="4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500813" y="500063"/>
            <a:ext cx="2214562" cy="107156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i="1" dirty="0" smtClean="0">
                <a:solidFill>
                  <a:schemeClr val="accent5">
                    <a:lumMod val="50000"/>
                  </a:schemeClr>
                </a:solidFill>
              </a:rPr>
              <a:t>1 ярус деревья</a:t>
            </a:r>
            <a:endParaRPr lang="ru-RU" sz="3200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Рисунок 5" descr="береза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313" y="3214688"/>
            <a:ext cx="410845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рябина.jpe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413891" y="457201"/>
            <a:ext cx="2943795" cy="3880904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375" cy="3733800"/>
          </a:xfrm>
        </p:spPr>
        <p:txBody>
          <a:bodyPr>
            <a:normAutofit/>
          </a:bodyPr>
          <a:lstStyle/>
          <a:p>
            <a:pPr fontAlgn="auto">
              <a:buFont typeface="Wingdings 2"/>
              <a:buNone/>
              <a:defRPr/>
            </a:pP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Рябина</a:t>
            </a:r>
          </a:p>
          <a:p>
            <a:pPr fontAlgn="auto">
              <a:buFont typeface="Wingdings 2"/>
              <a:buNone/>
              <a:defRPr/>
            </a:pP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Ольха</a:t>
            </a:r>
          </a:p>
          <a:p>
            <a:pPr fontAlgn="auto">
              <a:buFont typeface="Wingdings 2"/>
              <a:buNone/>
              <a:defRPr/>
            </a:pP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Осина</a:t>
            </a:r>
            <a:endParaRPr lang="ru-RU" sz="4000" dirty="0">
              <a:solidFill>
                <a:schemeClr val="tx2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i="1" dirty="0" smtClean="0">
                <a:solidFill>
                  <a:schemeClr val="tx2">
                    <a:lumMod val="10000"/>
                  </a:schemeClr>
                </a:solidFill>
              </a:rPr>
              <a:t>2 ярус деревья пониже</a:t>
            </a:r>
            <a:endParaRPr lang="ru-RU" sz="3200" i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6" name="Рисунок 5" descr="ольха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965124">
            <a:off x="3160713" y="3373438"/>
            <a:ext cx="3594100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орешни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500438"/>
            <a:ext cx="3976694" cy="29825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Содержимое 4" descr="калина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28625" y="357188"/>
            <a:ext cx="5619750" cy="4210050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375" cy="3733800"/>
          </a:xfrm>
        </p:spPr>
        <p:txBody>
          <a:bodyPr>
            <a:normAutofit/>
          </a:bodyPr>
          <a:lstStyle/>
          <a:p>
            <a:pPr fontAlgn="auto">
              <a:buFont typeface="Wingdings 2"/>
              <a:buNone/>
              <a:defRPr/>
            </a:pPr>
            <a:r>
              <a:rPr lang="ru-RU" sz="4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Narrow" pitchFamily="34" charset="0"/>
              </a:rPr>
              <a:t>Орешник</a:t>
            </a:r>
          </a:p>
          <a:p>
            <a:pPr fontAlgn="auto">
              <a:buFont typeface="Wingdings 2"/>
              <a:buNone/>
              <a:defRPr/>
            </a:pPr>
            <a:r>
              <a:rPr lang="ru-RU" sz="4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Narrow" pitchFamily="34" charset="0"/>
              </a:rPr>
              <a:t>Калина</a:t>
            </a:r>
          </a:p>
          <a:p>
            <a:pPr fontAlgn="auto">
              <a:buFont typeface="Wingdings 2"/>
              <a:buNone/>
              <a:defRPr/>
            </a:pPr>
            <a:r>
              <a:rPr lang="ru-RU" sz="4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Narrow" pitchFamily="34" charset="0"/>
              </a:rPr>
              <a:t>Малина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000" i="1" dirty="0" smtClean="0">
                <a:solidFill>
                  <a:schemeClr val="bg2">
                    <a:lumMod val="50000"/>
                  </a:schemeClr>
                </a:solidFill>
              </a:rPr>
              <a:t>3  ярус Кустарники </a:t>
            </a:r>
            <a:endParaRPr lang="ru-RU" sz="2000" i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Рисунок 5" descr="малин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389256">
            <a:off x="1341017" y="2800206"/>
            <a:ext cx="2717585" cy="37027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ныть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8" y="1214438"/>
            <a:ext cx="33940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медуниц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95554">
            <a:off x="1445429" y="3546573"/>
            <a:ext cx="3143272" cy="289181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Содержимое 4" descr="папоротник.jpg"/>
          <p:cNvPicPr>
            <a:picLocks noGrp="1" noChangeAspect="1"/>
          </p:cNvPicPr>
          <p:nvPr>
            <p:ph sz="quarter" idx="1"/>
          </p:nvPr>
        </p:nvPicPr>
        <p:blipFill>
          <a:blip r:embed="rId4"/>
          <a:srcRect/>
          <a:stretch>
            <a:fillRect/>
          </a:stretch>
        </p:blipFill>
        <p:spPr>
          <a:xfrm rot="20686949">
            <a:off x="571500" y="357188"/>
            <a:ext cx="2571750" cy="3613150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143625" y="1600200"/>
            <a:ext cx="2622550" cy="3900488"/>
          </a:xfrm>
        </p:spPr>
        <p:txBody>
          <a:bodyPr>
            <a:noAutofit/>
          </a:bodyPr>
          <a:lstStyle/>
          <a:p>
            <a:pPr fontAlgn="auto">
              <a:buFont typeface="Wingdings 2"/>
              <a:buNone/>
              <a:defRPr/>
            </a:pP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Зеленчук</a:t>
            </a:r>
          </a:p>
          <a:p>
            <a:pPr fontAlgn="auto">
              <a:buFont typeface="Wingdings 2"/>
              <a:buNone/>
              <a:defRPr/>
            </a:pP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Медуница</a:t>
            </a:r>
          </a:p>
          <a:p>
            <a:pPr fontAlgn="auto">
              <a:buFont typeface="Wingdings 2"/>
              <a:buNone/>
              <a:defRPr/>
            </a:pP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Сныть</a:t>
            </a:r>
          </a:p>
          <a:p>
            <a:pPr fontAlgn="auto">
              <a:buFont typeface="Wingdings 2"/>
              <a:buNone/>
              <a:defRPr/>
            </a:pP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Папоротник</a:t>
            </a:r>
          </a:p>
          <a:p>
            <a:pPr fontAlgn="auto">
              <a:buFont typeface="Wingdings 2"/>
              <a:buNone/>
              <a:defRPr/>
            </a:pP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Копытень</a:t>
            </a:r>
            <a:endParaRPr lang="ru-RU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i="1" dirty="0" smtClean="0">
                <a:solidFill>
                  <a:schemeClr val="bg1"/>
                </a:solidFill>
              </a:rPr>
              <a:t>4 ярус травы</a:t>
            </a:r>
            <a:endParaRPr lang="ru-RU" sz="28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мох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23901" y="1200150"/>
            <a:ext cx="5232330" cy="43719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286500" y="1571625"/>
            <a:ext cx="2479675" cy="3733800"/>
          </a:xfrm>
        </p:spPr>
        <p:txBody>
          <a:bodyPr>
            <a:normAutofit/>
          </a:bodyPr>
          <a:lstStyle/>
          <a:p>
            <a:pPr fontAlgn="auto">
              <a:buFont typeface="Wingdings 2"/>
              <a:buNone/>
              <a:defRPr/>
            </a:pPr>
            <a:r>
              <a:rPr lang="ru-RU" sz="3200" dirty="0" smtClean="0">
                <a:solidFill>
                  <a:schemeClr val="tx1">
                    <a:lumMod val="95000"/>
                  </a:schemeClr>
                </a:solidFill>
              </a:rPr>
              <a:t>Мхи </a:t>
            </a:r>
          </a:p>
          <a:p>
            <a:pPr fontAlgn="auto">
              <a:buFont typeface="Wingdings 2"/>
              <a:buNone/>
              <a:defRPr/>
            </a:pPr>
            <a:r>
              <a:rPr lang="ru-RU" sz="3200" dirty="0" smtClean="0">
                <a:solidFill>
                  <a:schemeClr val="tx1">
                    <a:lumMod val="95000"/>
                  </a:schemeClr>
                </a:solidFill>
              </a:rPr>
              <a:t>Лишайники</a:t>
            </a:r>
          </a:p>
          <a:p>
            <a:pPr fontAlgn="auto"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5 ярус</a:t>
            </a:r>
            <a:endParaRPr lang="ru-RU" sz="3600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червяк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23900" y="1171575"/>
            <a:ext cx="4819663" cy="3614747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9698" name="Текст 2"/>
          <p:cNvSpPr>
            <a:spLocks noGrp="1"/>
          </p:cNvSpPr>
          <p:nvPr>
            <p:ph type="body" idx="2"/>
          </p:nvPr>
        </p:nvSpPr>
        <p:spPr>
          <a:xfrm>
            <a:off x="5715000" y="1571625"/>
            <a:ext cx="3127375" cy="3733800"/>
          </a:xfrm>
        </p:spPr>
        <p:txBody>
          <a:bodyPr/>
          <a:lstStyle/>
          <a:p>
            <a:r>
              <a:rPr lang="ru-RU" sz="3200" b="1" smtClean="0">
                <a:solidFill>
                  <a:srgbClr val="35155F"/>
                </a:solidFill>
              </a:rPr>
              <a:t>Почва со всеми населяющими ее организмами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i="1" dirty="0" smtClean="0">
                <a:solidFill>
                  <a:schemeClr val="bg1"/>
                </a:solidFill>
              </a:rPr>
              <a:t>6 ярус</a:t>
            </a:r>
            <a:endParaRPr lang="ru-RU" sz="36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57200" y="3700463"/>
            <a:ext cx="8305800" cy="114300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57158" y="642918"/>
            <a:ext cx="8405842" cy="277201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800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Животный мир леса</a:t>
            </a:r>
            <a:endParaRPr lang="ru-RU" sz="800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червяк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23900" y="1171575"/>
            <a:ext cx="5295916" cy="39719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143625" y="1600200"/>
            <a:ext cx="2622550" cy="3733800"/>
          </a:xfrm>
        </p:spPr>
        <p:txBody>
          <a:bodyPr>
            <a:normAutofit/>
          </a:bodyPr>
          <a:lstStyle/>
          <a:p>
            <a:pPr fontAlgn="auto">
              <a:buFont typeface="Wingdings 2"/>
              <a:buNone/>
              <a:defRPr/>
            </a:pPr>
            <a:r>
              <a:rPr lang="ru-RU" sz="32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itchFamily="34" charset="0"/>
              </a:rPr>
              <a:t>Дождевые черви</a:t>
            </a:r>
            <a:endParaRPr lang="ru-RU" sz="3200" dirty="0">
              <a:solidFill>
                <a:schemeClr val="accent3">
                  <a:lumMod val="20000"/>
                  <a:lumOff val="80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i="1" dirty="0" smtClean="0">
                <a:solidFill>
                  <a:schemeClr val="bg1"/>
                </a:solidFill>
              </a:rPr>
              <a:t>В почве</a:t>
            </a:r>
            <a:endParaRPr lang="ru-RU" sz="36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мокрица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50" y="785813"/>
            <a:ext cx="2747963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 descr="жуки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 rot="20417398">
            <a:off x="487363" y="698500"/>
            <a:ext cx="2816225" cy="2111375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375" cy="3733800"/>
          </a:xfrm>
        </p:spPr>
        <p:txBody>
          <a:bodyPr>
            <a:normAutofit/>
          </a:bodyPr>
          <a:lstStyle/>
          <a:p>
            <a:pPr fontAlgn="auto">
              <a:buFont typeface="Wingdings 2"/>
              <a:buNone/>
              <a:defRPr/>
            </a:pPr>
            <a:r>
              <a:rPr lang="ru-RU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Жучки</a:t>
            </a:r>
          </a:p>
          <a:p>
            <a:pPr fontAlgn="auto">
              <a:buFont typeface="Wingdings 2"/>
              <a:buNone/>
              <a:defRPr/>
            </a:pPr>
            <a:r>
              <a:rPr lang="ru-RU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Паучки</a:t>
            </a:r>
          </a:p>
          <a:p>
            <a:pPr fontAlgn="auto">
              <a:buFont typeface="Wingdings 2"/>
              <a:buNone/>
              <a:defRPr/>
            </a:pPr>
            <a:r>
              <a:rPr lang="ru-RU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Мокрицы</a:t>
            </a:r>
          </a:p>
          <a:p>
            <a:pPr fontAlgn="auto">
              <a:buFont typeface="Wingdings 2"/>
              <a:buNone/>
              <a:defRPr/>
            </a:pPr>
            <a:r>
              <a:rPr lang="ru-RU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Муравьи</a:t>
            </a:r>
            <a:endParaRPr lang="ru-RU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i="1" dirty="0" smtClean="0">
                <a:solidFill>
                  <a:schemeClr val="bg1"/>
                </a:solidFill>
              </a:rPr>
              <a:t>В траве</a:t>
            </a:r>
            <a:endParaRPr lang="ru-RU" sz="3200" i="1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паук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389295">
            <a:off x="785813" y="3500438"/>
            <a:ext cx="28225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муравей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60018">
            <a:off x="3857625" y="3000375"/>
            <a:ext cx="2352675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143000" y="4800600"/>
            <a:ext cx="7500938" cy="177165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/>
              <a:t>ВОКЗАЛ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16" name="Рисунок 15" descr="вокзал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5" r="45"/>
          <a:stretch>
            <a:fillRect/>
          </a:stretch>
        </p:blipFill>
        <p:spPr>
          <a:xfrm>
            <a:off x="1142976" y="571480"/>
            <a:ext cx="6708802" cy="5031602"/>
          </a:xfrm>
        </p:spPr>
      </p:pic>
      <p:sp>
        <p:nvSpPr>
          <p:cNvPr id="15" name="Текст 14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207962" cy="347662"/>
          </a:xfrm>
        </p:spPr>
        <p:txBody>
          <a:bodyPr>
            <a:normAutofit fontScale="92500" lnSpcReduction="20000"/>
          </a:bodyPr>
          <a:lstStyle/>
          <a:p>
            <a:pPr fontAlgn="auto">
              <a:defRPr/>
            </a:pPr>
            <a:endParaRPr lang="ru-RU" dirty="0"/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кукушка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160535">
            <a:off x="3549650" y="4610100"/>
            <a:ext cx="2308225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 descr="соловей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457201" y="1026301"/>
            <a:ext cx="3471857" cy="2543048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214938" y="1600200"/>
            <a:ext cx="3551237" cy="3733800"/>
          </a:xfrm>
        </p:spPr>
        <p:txBody>
          <a:bodyPr>
            <a:noAutofit/>
          </a:bodyPr>
          <a:lstStyle/>
          <a:p>
            <a:pPr fontAlgn="auto">
              <a:buFont typeface="Wingdings 2"/>
              <a:buNone/>
              <a:defRPr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Славка</a:t>
            </a:r>
          </a:p>
          <a:p>
            <a:pPr fontAlgn="auto">
              <a:buFont typeface="Wingdings 2"/>
              <a:buNone/>
              <a:defRPr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Дрозд</a:t>
            </a:r>
          </a:p>
          <a:p>
            <a:pPr fontAlgn="auto">
              <a:buFont typeface="Wingdings 2"/>
              <a:buNone/>
              <a:defRPr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Пеночка</a:t>
            </a:r>
          </a:p>
          <a:p>
            <a:pPr fontAlgn="auto">
              <a:buFont typeface="Wingdings 2"/>
              <a:buNone/>
              <a:defRPr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    Соловей</a:t>
            </a:r>
          </a:p>
          <a:p>
            <a:pPr fontAlgn="auto">
              <a:buFont typeface="Wingdings 2"/>
              <a:buNone/>
              <a:defRPr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     Кукушка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i="1" dirty="0" smtClean="0">
                <a:solidFill>
                  <a:schemeClr val="bg1"/>
                </a:solidFill>
              </a:rPr>
              <a:t>В кронах деревьев птицы</a:t>
            </a:r>
            <a:endParaRPr lang="ru-RU" sz="2800" i="1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дрозд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3357563"/>
            <a:ext cx="2960687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заяц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868578">
            <a:off x="335330" y="4340232"/>
            <a:ext cx="2516318" cy="2037020"/>
          </a:xfrm>
          <a:prstGeom prst="rect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</p:spPr>
      </p:pic>
      <p:pic>
        <p:nvPicPr>
          <p:cNvPr id="5" name="Содержимое 4" descr="лиса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00125" y="928688"/>
            <a:ext cx="3714750" cy="3157537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00750" y="1600200"/>
            <a:ext cx="2765425" cy="3733800"/>
          </a:xfrm>
        </p:spPr>
        <p:txBody>
          <a:bodyPr>
            <a:noAutofit/>
          </a:bodyPr>
          <a:lstStyle/>
          <a:p>
            <a:pPr fontAlgn="auto">
              <a:buFont typeface="Wingdings 2"/>
              <a:buNone/>
              <a:defRPr/>
            </a:pP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Заяц</a:t>
            </a:r>
          </a:p>
          <a:p>
            <a:pPr fontAlgn="auto">
              <a:buFont typeface="Wingdings 2"/>
              <a:buNone/>
              <a:defRPr/>
            </a:pP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Лисица</a:t>
            </a:r>
          </a:p>
          <a:p>
            <a:pPr fontAlgn="auto">
              <a:buFont typeface="Wingdings 2"/>
              <a:buNone/>
              <a:defRPr/>
            </a:pP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Кабан</a:t>
            </a:r>
          </a:p>
          <a:p>
            <a:pPr fontAlgn="auto">
              <a:buFont typeface="Wingdings 2"/>
              <a:buNone/>
              <a:defRPr/>
            </a:pP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Волк</a:t>
            </a:r>
          </a:p>
          <a:p>
            <a:pPr fontAlgn="auto">
              <a:buFont typeface="Wingdings 2"/>
              <a:buNone/>
              <a:defRPr/>
            </a:pP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Лось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000" i="1" dirty="0" smtClean="0">
                <a:solidFill>
                  <a:schemeClr val="bg1"/>
                </a:solidFill>
              </a:rPr>
              <a:t>Звери</a:t>
            </a:r>
            <a:endParaRPr lang="ru-RU" sz="4000" i="1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кабан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108" y="3929066"/>
            <a:ext cx="3397188" cy="25003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медведь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28875" y="1123950"/>
            <a:ext cx="3857625" cy="526415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8000" b="1" smtClean="0">
                <a:solidFill>
                  <a:schemeClr val="accent4">
                    <a:lumMod val="75000"/>
                  </a:schemeClr>
                </a:solidFill>
              </a:rPr>
              <a:t>Медведь</a:t>
            </a:r>
            <a:endParaRPr lang="ru-RU" sz="8000" b="1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REST0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357188"/>
            <a:ext cx="8940800" cy="59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лесовичок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3929063"/>
            <a:ext cx="2000250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ес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8800" b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Лес</a:t>
            </a:r>
            <a:endParaRPr lang="ru-RU" sz="8800" b="1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387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лесовичок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52763" y="1785938"/>
            <a:ext cx="3038475" cy="40481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itchFamily="34" charset="0"/>
              </a:rPr>
              <a:t>Лесовичок</a:t>
            </a:r>
            <a:endParaRPr lang="ru-RU" b="1">
              <a:solidFill>
                <a:schemeClr val="accent3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57200" y="3700463"/>
            <a:ext cx="8305800" cy="114300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7200" b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Поведение в лесу</a:t>
            </a:r>
            <a:endParaRPr lang="ru-RU" sz="7200" b="1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ландыш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38275" y="457200"/>
            <a:ext cx="4286250" cy="5715000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929313" y="1571625"/>
            <a:ext cx="2836862" cy="3762375"/>
          </a:xfrm>
        </p:spPr>
        <p:txBody>
          <a:bodyPr>
            <a:normAutofit/>
          </a:bodyPr>
          <a:lstStyle/>
          <a:p>
            <a:pPr fontAlgn="auto">
              <a:buFont typeface="Wingdings 2"/>
              <a:buNone/>
              <a:defRPr/>
            </a:pPr>
            <a:r>
              <a:rPr lang="ru-RU" sz="54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НЕ РВИ ЦВЕТЫ</a:t>
            </a:r>
            <a:endParaRPr lang="ru-RU" sz="54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дерево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06675" y="1333500"/>
            <a:ext cx="3822700" cy="509587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600" smtClean="0">
                <a:solidFill>
                  <a:schemeClr val="accent4">
                    <a:lumMod val="75000"/>
                  </a:schemeClr>
                </a:solidFill>
              </a:rPr>
              <a:t>НЕ ломай деревья</a:t>
            </a:r>
            <a:endParaRPr lang="ru-RU" sz="660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гнездо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b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НЕ трогай птичьи ГНЕЗДА</a:t>
            </a:r>
            <a:endParaRPr lang="ru-RU" sz="4800" b="1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мусор в лесу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75" y="1285875"/>
            <a:ext cx="5438775" cy="4071938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72188" y="1600200"/>
            <a:ext cx="2693987" cy="3733800"/>
          </a:xfrm>
        </p:spPr>
        <p:txBody>
          <a:bodyPr>
            <a:normAutofit/>
          </a:bodyPr>
          <a:lstStyle/>
          <a:p>
            <a:pPr fontAlgn="auto">
              <a:buFont typeface="Wingdings 2"/>
              <a:buNone/>
              <a:defRPr/>
            </a:pPr>
            <a:r>
              <a:rPr lang="ru-RU" sz="5400" dirty="0" smtClean="0">
                <a:solidFill>
                  <a:schemeClr val="accent4">
                    <a:lumMod val="50000"/>
                  </a:schemeClr>
                </a:solidFill>
              </a:rPr>
              <a:t>НЕ бросай МУСОР</a:t>
            </a:r>
            <a:endParaRPr lang="ru-RU" sz="5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218</TotalTime>
  <Words>73</Words>
  <Application>Microsoft Office PowerPoint</Application>
  <PresentationFormat>Экран (4:3)</PresentationFormat>
  <Paragraphs>47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6</vt:i4>
      </vt:variant>
      <vt:variant>
        <vt:lpstr>Заголовки слайдов</vt:lpstr>
      </vt:variant>
      <vt:variant>
        <vt:i4>23</vt:i4>
      </vt:variant>
    </vt:vector>
  </HeadingPairs>
  <TitlesOfParts>
    <vt:vector size="36" baseType="lpstr">
      <vt:lpstr>Constantia</vt:lpstr>
      <vt:lpstr>Arial</vt:lpstr>
      <vt:lpstr>Wingdings 2</vt:lpstr>
      <vt:lpstr>Calibri</vt:lpstr>
      <vt:lpstr>Book Antiqua</vt:lpstr>
      <vt:lpstr>Arial Narrow</vt:lpstr>
      <vt:lpstr>Arial Black</vt:lpstr>
      <vt:lpstr>Бумажная</vt:lpstr>
      <vt:lpstr>Бумажная</vt:lpstr>
      <vt:lpstr>Бумажная</vt:lpstr>
      <vt:lpstr>Бумажная</vt:lpstr>
      <vt:lpstr>Бумажная</vt:lpstr>
      <vt:lpstr>Бумажная</vt:lpstr>
      <vt:lpstr>Слайд 1</vt:lpstr>
      <vt:lpstr>ВОКЗАЛ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1 ярус деревья</vt:lpstr>
      <vt:lpstr>2 ярус деревья пониже</vt:lpstr>
      <vt:lpstr>3  ярус Кустарники </vt:lpstr>
      <vt:lpstr>4 ярус травы</vt:lpstr>
      <vt:lpstr>5 ярус</vt:lpstr>
      <vt:lpstr>6 ярус</vt:lpstr>
      <vt:lpstr>Слайд 17</vt:lpstr>
      <vt:lpstr>В почве</vt:lpstr>
      <vt:lpstr>В траве</vt:lpstr>
      <vt:lpstr>В кронах деревьев птицы</vt:lpstr>
      <vt:lpstr>Звери</vt:lpstr>
      <vt:lpstr>Слайд 22</vt:lpstr>
      <vt:lpstr>Слайд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/>
  <cp:lastModifiedBy/>
  <cp:revision>27</cp:revision>
  <dcterms:created xsi:type="dcterms:W3CDTF">2009-11-14T07:50:20Z</dcterms:created>
  <dcterms:modified xsi:type="dcterms:W3CDTF">2010-12-30T01:44:41Z</dcterms:modified>
</cp:coreProperties>
</file>